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77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96ED32-88D8-4DA0-AC5A-8E3B40A8A25C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4B054A-26DF-4A4B-88D5-AC73DED3FE5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I:\wymiana%202019\Billie%20Eilish%20-%20bad%20guy.mp3" TargetMode="External"/><Relationship Id="rId1" Type="http://schemas.microsoft.com/office/2007/relationships/media" Target="file:///I:\wymiana%202019\Billie%20Eilish%20-%20bad%20guy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000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WYMIANA 2019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Billie Eilish - bad gu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09513" y="6231835"/>
            <a:ext cx="304800" cy="304800"/>
          </a:xfrm>
          <a:prstGeom prst="rect">
            <a:avLst/>
          </a:prstGeom>
        </p:spPr>
      </p:pic>
      <p:pic>
        <p:nvPicPr>
          <p:cNvPr id="6" name="Obraz 5" descr="1368520705_logo_pnwm_dopisek_poziom_cmyk">
            <a:extLst>
              <a:ext uri="{FF2B5EF4-FFF2-40B4-BE49-F238E27FC236}">
                <a16:creationId xmlns:a16="http://schemas.microsoft.com/office/drawing/2014/main" id="{7C7A436B-CDD1-4615-92A3-42976397F49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5446" y="4313030"/>
            <a:ext cx="5265213" cy="210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87934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1863" y="278295"/>
            <a:ext cx="3422468" cy="629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IMG-20190530-WA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110" y="351798"/>
            <a:ext cx="3608260" cy="6323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0268866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000" dirty="0" err="1"/>
              <a:t>Freiburg</a:t>
            </a:r>
            <a:endParaRPr lang="pl-PL" sz="9000" dirty="0"/>
          </a:p>
        </p:txBody>
      </p:sp>
      <p:pic>
        <p:nvPicPr>
          <p:cNvPr id="6" name="Symbol zastępczy zawartości 5" descr="IMG-20190530-WA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4012" y="1600200"/>
            <a:ext cx="6303976" cy="4708525"/>
          </a:xfrm>
        </p:spPr>
      </p:pic>
    </p:spTree>
    <p:extLst>
      <p:ext uri="{BB962C8B-B14F-4D97-AF65-F5344CB8AC3E}">
        <p14:creationId xmlns:p14="http://schemas.microsoft.com/office/powerpoint/2010/main" val="1391977671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3948" y="163676"/>
            <a:ext cx="3882887" cy="614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5344335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IMG-20190530-WA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261" y="374855"/>
            <a:ext cx="3922643" cy="6116871"/>
          </a:xfrm>
        </p:spPr>
      </p:pic>
      <p:pic>
        <p:nvPicPr>
          <p:cNvPr id="7" name="Obraz 6" descr="IMG-20190530-WA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565" y="350078"/>
            <a:ext cx="4585252" cy="6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1337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05808" y="367542"/>
            <a:ext cx="5141843" cy="6230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3888319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-20190530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8661" y="1600200"/>
            <a:ext cx="4094922" cy="5057706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Der Tag </a:t>
            </a:r>
            <a:r>
              <a:rPr lang="pl-PL" sz="5000" dirty="0" err="1"/>
              <a:t>in</a:t>
            </a:r>
            <a:r>
              <a:rPr lang="pl-PL" sz="5000" dirty="0"/>
              <a:t> den </a:t>
            </a:r>
            <a:r>
              <a:rPr lang="pl-PL" sz="5000" dirty="0" err="1"/>
              <a:t>Familien</a:t>
            </a:r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1193406474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831" y="715618"/>
            <a:ext cx="4174953" cy="5566604"/>
          </a:xfrm>
        </p:spPr>
      </p:pic>
      <p:pic>
        <p:nvPicPr>
          <p:cNvPr id="5" name="Obraz 4" descr="IMG-20190530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566" y="702365"/>
            <a:ext cx="3762234" cy="58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3571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5346" y="1113184"/>
            <a:ext cx="8836009" cy="5195542"/>
          </a:xfrm>
        </p:spPr>
      </p:pic>
    </p:spTree>
    <p:extLst>
      <p:ext uri="{BB962C8B-B14F-4D97-AF65-F5344CB8AC3E}">
        <p14:creationId xmlns:p14="http://schemas.microsoft.com/office/powerpoint/2010/main" val="2787737708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8312" y="617999"/>
            <a:ext cx="3107185" cy="5730483"/>
          </a:xfrm>
        </p:spPr>
      </p:pic>
      <p:pic>
        <p:nvPicPr>
          <p:cNvPr id="5" name="Obraz 4" descr="IMG-20190530-WA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887" y="596348"/>
            <a:ext cx="3511825" cy="57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0365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227" y="485409"/>
            <a:ext cx="9955645" cy="524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187612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l-PL" sz="9000" dirty="0"/>
          </a:p>
        </p:txBody>
      </p:sp>
      <p:pic>
        <p:nvPicPr>
          <p:cNvPr id="4" name="Symbol zastępczy zawartości 3" descr="IMG-20190530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6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295859047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3843" y="740075"/>
            <a:ext cx="3338604" cy="5581903"/>
          </a:xfrm>
        </p:spPr>
      </p:pic>
      <p:pic>
        <p:nvPicPr>
          <p:cNvPr id="5" name="Obraz 4" descr="IMG-20190530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8366" y="728870"/>
            <a:ext cx="3298408" cy="56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4647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211" y="554631"/>
            <a:ext cx="3148080" cy="5819663"/>
          </a:xfrm>
        </p:spPr>
      </p:pic>
      <p:pic>
        <p:nvPicPr>
          <p:cNvPr id="5" name="Obraz 4" descr="IMG-20190530-WA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287" y="516835"/>
            <a:ext cx="4442792" cy="5923722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1565" y="656824"/>
            <a:ext cx="4350975" cy="5797675"/>
          </a:xfrm>
        </p:spPr>
      </p:pic>
      <p:pic>
        <p:nvPicPr>
          <p:cNvPr id="5" name="Obraz 4" descr="IMG-20190530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219" y="675862"/>
            <a:ext cx="4326226" cy="5764696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0412" y="595780"/>
            <a:ext cx="10972800" cy="428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437322"/>
            <a:ext cx="10972800" cy="1695934"/>
          </a:xfrm>
        </p:spPr>
        <p:txBody>
          <a:bodyPr>
            <a:noAutofit/>
          </a:bodyPr>
          <a:lstStyle/>
          <a:p>
            <a:r>
              <a:rPr lang="pl-PL" sz="8000" dirty="0"/>
              <a:t>Dziękuję za uwagę</a:t>
            </a:r>
          </a:p>
        </p:txBody>
      </p:sp>
      <p:pic>
        <p:nvPicPr>
          <p:cNvPr id="3" name="Obraz 2" descr="1368520705_logo_pnwm_dopisek_poziom_cmyk">
            <a:extLst>
              <a:ext uri="{FF2B5EF4-FFF2-40B4-BE49-F238E27FC236}">
                <a16:creationId xmlns:a16="http://schemas.microsoft.com/office/drawing/2014/main" id="{56BFA55D-F21B-4AE8-B87C-5CD63A10C9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663" y="2020403"/>
            <a:ext cx="5026674" cy="218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C5177D0-CBB7-4BA9-B14A-39EB9376ACB8}"/>
              </a:ext>
            </a:extLst>
          </p:cNvPr>
          <p:cNvSpPr txBox="1">
            <a:spLocks/>
          </p:cNvSpPr>
          <p:nvPr/>
        </p:nvSpPr>
        <p:spPr>
          <a:xfrm>
            <a:off x="609600" y="4591840"/>
            <a:ext cx="10972800" cy="169593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effectLst/>
              </a:rPr>
              <a:t>Zarówno nasz wyjazd do </a:t>
            </a:r>
            <a:r>
              <a:rPr lang="pl-PL" sz="3200" dirty="0" err="1">
                <a:effectLst/>
              </a:rPr>
              <a:t>Sasbach</a:t>
            </a:r>
            <a:r>
              <a:rPr lang="pl-PL" sz="3200" dirty="0">
                <a:effectLst/>
              </a:rPr>
              <a:t>, jak i program realizowany w Ozimku dofinansowany został przez organizację międzynarodową –Polsko-Niemiecka Współpraca Młodzieży. </a:t>
            </a:r>
          </a:p>
          <a:p>
            <a:endParaRPr lang="pl-PL" sz="32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000" dirty="0" err="1"/>
              <a:t>Strasbourg</a:t>
            </a:r>
            <a:endParaRPr lang="pl-PL" sz="9000" dirty="0"/>
          </a:p>
        </p:txBody>
      </p:sp>
      <p:pic>
        <p:nvPicPr>
          <p:cNvPr id="6" name="Symbol zastępczy zawartości 5" descr="IMG-20190530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0365" y="1600200"/>
            <a:ext cx="5022574" cy="5234702"/>
          </a:xfrm>
        </p:spPr>
      </p:pic>
    </p:spTree>
    <p:extLst>
      <p:ext uri="{BB962C8B-B14F-4D97-AF65-F5344CB8AC3E}">
        <p14:creationId xmlns:p14="http://schemas.microsoft.com/office/powerpoint/2010/main" val="2784898843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4720" y="314444"/>
            <a:ext cx="4728753" cy="5994281"/>
          </a:xfrm>
        </p:spPr>
      </p:pic>
    </p:spTree>
    <p:extLst>
      <p:ext uri="{BB962C8B-B14F-4D97-AF65-F5344CB8AC3E}">
        <p14:creationId xmlns:p14="http://schemas.microsoft.com/office/powerpoint/2010/main" val="2231033870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IMG-20190530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329" y="1600200"/>
            <a:ext cx="9683342" cy="4708525"/>
          </a:xfrm>
        </p:spPr>
      </p:pic>
    </p:spTree>
    <p:extLst>
      <p:ext uri="{BB962C8B-B14F-4D97-AF65-F5344CB8AC3E}">
        <p14:creationId xmlns:p14="http://schemas.microsoft.com/office/powerpoint/2010/main" val="303434538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IMG-20190530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6715" y="437952"/>
            <a:ext cx="3337958" cy="5937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2522174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6423" y="309847"/>
            <a:ext cx="4036423" cy="645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8677065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36869" y="326572"/>
            <a:ext cx="3566160" cy="5982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611153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-20190530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039470" y="-545290"/>
            <a:ext cx="4134832" cy="7354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5237383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34</Words>
  <Application>Microsoft Office PowerPoint</Application>
  <PresentationFormat>Panoramiczny</PresentationFormat>
  <Paragraphs>6</Paragraphs>
  <Slides>24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Book Antiqua</vt:lpstr>
      <vt:lpstr>Lucida Sans</vt:lpstr>
      <vt:lpstr>Wingdings</vt:lpstr>
      <vt:lpstr>Wingdings 2</vt:lpstr>
      <vt:lpstr>Wingdings 3</vt:lpstr>
      <vt:lpstr>Wierzchołek</vt:lpstr>
      <vt:lpstr>WYMIANA 2019</vt:lpstr>
      <vt:lpstr>Prezentacja programu PowerPoint</vt:lpstr>
      <vt:lpstr>Strasbourg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Freiburg</vt:lpstr>
      <vt:lpstr>Prezentacja programu PowerPoint</vt:lpstr>
      <vt:lpstr>Prezentacja programu PowerPoint</vt:lpstr>
      <vt:lpstr>Prezentacja programu PowerPoint</vt:lpstr>
      <vt:lpstr>Der Tag in den Familien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WYMIANA 2019</dc:title>
  <dc:creator>uzytkownik</dc:creator>
  <cp:lastModifiedBy>Magda</cp:lastModifiedBy>
  <cp:revision>19</cp:revision>
  <dcterms:created xsi:type="dcterms:W3CDTF">2019-05-30T07:22:21Z</dcterms:created>
  <dcterms:modified xsi:type="dcterms:W3CDTF">2019-06-26T07:07:29Z</dcterms:modified>
</cp:coreProperties>
</file>